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3E09BA4-503B-4A40-A091-434FDDC7EC39}" type="datetimeFigureOut">
              <a:rPr lang="en-IE" smtClean="0"/>
              <a:t>06/03/2014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185619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3E09BA4-503B-4A40-A091-434FDDC7EC39}" type="datetimeFigureOut">
              <a:rPr lang="en-IE" smtClean="0"/>
              <a:t>06/03/2014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94951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3E09BA4-503B-4A40-A091-434FDDC7EC39}" type="datetimeFigureOut">
              <a:rPr lang="en-IE" smtClean="0"/>
              <a:t>06/03/2014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33583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3E09BA4-503B-4A40-A091-434FDDC7EC39}" type="datetimeFigureOut">
              <a:rPr lang="en-IE" smtClean="0"/>
              <a:t>06/03/2014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289733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09BA4-503B-4A40-A091-434FDDC7EC39}" type="datetimeFigureOut">
              <a:rPr lang="en-IE" smtClean="0"/>
              <a:t>06/03/2014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153200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3E09BA4-503B-4A40-A091-434FDDC7EC39}" type="datetimeFigureOut">
              <a:rPr lang="en-IE" smtClean="0"/>
              <a:t>06/03/2014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213033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3E09BA4-503B-4A40-A091-434FDDC7EC39}" type="datetimeFigureOut">
              <a:rPr lang="en-IE" smtClean="0"/>
              <a:t>06/03/2014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144091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3E09BA4-503B-4A40-A091-434FDDC7EC39}" type="datetimeFigureOut">
              <a:rPr lang="en-IE" smtClean="0"/>
              <a:t>06/03/2014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386035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09BA4-503B-4A40-A091-434FDDC7EC39}" type="datetimeFigureOut">
              <a:rPr lang="en-IE" smtClean="0"/>
              <a:t>06/03/2014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223930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09BA4-503B-4A40-A091-434FDDC7EC39}" type="datetimeFigureOut">
              <a:rPr lang="en-IE" smtClean="0"/>
              <a:t>06/03/2014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5559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09BA4-503B-4A40-A091-434FDDC7EC39}" type="datetimeFigureOut">
              <a:rPr lang="en-IE" smtClean="0"/>
              <a:t>06/03/2014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0CCE3C9-E777-4AF7-BFA8-3BD666EAC8BB}" type="slidenum">
              <a:rPr lang="en-IE" smtClean="0"/>
              <a:t>‹#›</a:t>
            </a:fld>
            <a:endParaRPr lang="en-IE"/>
          </a:p>
        </p:txBody>
      </p:sp>
    </p:spTree>
    <p:extLst>
      <p:ext uri="{BB962C8B-B14F-4D97-AF65-F5344CB8AC3E}">
        <p14:creationId xmlns:p14="http://schemas.microsoft.com/office/powerpoint/2010/main" val="277680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09BA4-503B-4A40-A091-434FDDC7EC39}" type="datetimeFigureOut">
              <a:rPr lang="en-IE" smtClean="0"/>
              <a:t>06/03/2014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CE3C9-E777-4AF7-BFA8-3BD666EAC8BB}" type="slidenum">
              <a:rPr lang="en-IE" smtClean="0"/>
              <a:t>‹#›</a:t>
            </a:fld>
            <a:endParaRPr lang="en-IE"/>
          </a:p>
        </p:txBody>
      </p:sp>
    </p:spTree>
    <p:extLst>
      <p:ext uri="{BB962C8B-B14F-4D97-AF65-F5344CB8AC3E}">
        <p14:creationId xmlns:p14="http://schemas.microsoft.com/office/powerpoint/2010/main" val="195066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_rHrV2QhAr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World War 2</a:t>
            </a:r>
            <a:endParaRPr lang="en-IE" dirty="0"/>
          </a:p>
        </p:txBody>
      </p:sp>
      <p:sp>
        <p:nvSpPr>
          <p:cNvPr id="3" name="Subtitle 2"/>
          <p:cNvSpPr>
            <a:spLocks noGrp="1"/>
          </p:cNvSpPr>
          <p:nvPr>
            <p:ph type="subTitle" idx="1"/>
          </p:nvPr>
        </p:nvSpPr>
        <p:spPr/>
        <p:txBody>
          <a:bodyPr/>
          <a:lstStyle/>
          <a:p>
            <a:r>
              <a:rPr lang="en-IE" dirty="0" smtClean="0"/>
              <a:t>Lesson 2</a:t>
            </a:r>
          </a:p>
          <a:p>
            <a:endParaRPr lang="en-IE" dirty="0"/>
          </a:p>
        </p:txBody>
      </p:sp>
    </p:spTree>
    <p:extLst>
      <p:ext uri="{BB962C8B-B14F-4D97-AF65-F5344CB8AC3E}">
        <p14:creationId xmlns:p14="http://schemas.microsoft.com/office/powerpoint/2010/main" val="3224508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IE" dirty="0" smtClean="0"/>
              <a:t>The British fought back though, with their Royal Air Force (RAF) </a:t>
            </a:r>
          </a:p>
          <a:p>
            <a:r>
              <a:rPr lang="en-IE" dirty="0" smtClean="0"/>
              <a:t>Throughout 1940 up to May 1942, bombings took place almost every night. </a:t>
            </a:r>
          </a:p>
          <a:p>
            <a:r>
              <a:rPr lang="en-IE" dirty="0" smtClean="0"/>
              <a:t>British and German planes fought each other in the skies throughout England.</a:t>
            </a:r>
          </a:p>
          <a:p>
            <a:r>
              <a:rPr lang="en-IE" dirty="0" smtClean="0"/>
              <a:t>This became known as </a:t>
            </a:r>
            <a:r>
              <a:rPr lang="en-IE" b="1" dirty="0" smtClean="0"/>
              <a:t>The Battle of Britain.</a:t>
            </a:r>
          </a:p>
          <a:p>
            <a:r>
              <a:rPr lang="en-IE" dirty="0" smtClean="0"/>
              <a:t>The RAF had one secret weapon that the Germans didn’t-</a:t>
            </a:r>
            <a:r>
              <a:rPr lang="en-IE" b="1" dirty="0" smtClean="0"/>
              <a:t>radar.</a:t>
            </a:r>
          </a:p>
          <a:p>
            <a:r>
              <a:rPr lang="en-IE" dirty="0" smtClean="0"/>
              <a:t>Using this device the RAF could warn the people down below to get shelter as they could track on coming German planes.</a:t>
            </a:r>
          </a:p>
          <a:p>
            <a:pPr marL="0" indent="0">
              <a:buNone/>
            </a:pPr>
            <a:endParaRPr lang="en-IE" dirty="0"/>
          </a:p>
        </p:txBody>
      </p:sp>
    </p:spTree>
    <p:extLst>
      <p:ext uri="{BB962C8B-B14F-4D97-AF65-F5344CB8AC3E}">
        <p14:creationId xmlns:p14="http://schemas.microsoft.com/office/powerpoint/2010/main" val="3972241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Pearl Harbour </a:t>
            </a:r>
          </a:p>
        </p:txBody>
      </p:sp>
      <p:sp>
        <p:nvSpPr>
          <p:cNvPr id="3" name="Content Placeholder 2"/>
          <p:cNvSpPr>
            <a:spLocks noGrp="1"/>
          </p:cNvSpPr>
          <p:nvPr>
            <p:ph idx="1"/>
          </p:nvPr>
        </p:nvSpPr>
        <p:spPr/>
        <p:txBody>
          <a:bodyPr/>
          <a:lstStyle/>
          <a:p>
            <a:r>
              <a:rPr lang="en-IE" dirty="0" smtClean="0"/>
              <a:t>During the Battle of Britain, German forces dropped almost 175,000 tonnes of bombs.</a:t>
            </a:r>
          </a:p>
          <a:p>
            <a:r>
              <a:rPr lang="en-IE" dirty="0" smtClean="0"/>
              <a:t>When Japan attacked the US naval base at Pearl Harbour in Hawaii in 1941, America decided to join the Allies and fight </a:t>
            </a:r>
            <a:r>
              <a:rPr lang="en-IE" b="1" dirty="0" smtClean="0"/>
              <a:t>against the Axis Powers.</a:t>
            </a:r>
          </a:p>
          <a:p>
            <a:pPr marL="0" indent="0">
              <a:buNone/>
            </a:pPr>
            <a:endParaRPr lang="en-IE" dirty="0"/>
          </a:p>
        </p:txBody>
      </p:sp>
    </p:spTree>
    <p:extLst>
      <p:ext uri="{BB962C8B-B14F-4D97-AF65-F5344CB8AC3E}">
        <p14:creationId xmlns:p14="http://schemas.microsoft.com/office/powerpoint/2010/main" val="2676136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457200" y="764704"/>
            <a:ext cx="8229600" cy="5361459"/>
          </a:xfrm>
        </p:spPr>
        <p:txBody>
          <a:bodyPr>
            <a:normAutofit/>
          </a:bodyPr>
          <a:lstStyle/>
          <a:p>
            <a:r>
              <a:rPr lang="en-IE" dirty="0" smtClean="0"/>
              <a:t>Up to this point many Americans did not wish to enter the war.</a:t>
            </a:r>
          </a:p>
          <a:p>
            <a:r>
              <a:rPr lang="en-IE" dirty="0" smtClean="0"/>
              <a:t>However, after the destruction of Pearl Harbour, the  peoples opinions changed and the American people did not want the Axis Powers to conquer any more countries.</a:t>
            </a:r>
          </a:p>
          <a:p>
            <a:r>
              <a:rPr lang="en-IE" dirty="0" smtClean="0"/>
              <a:t>The American president  Franklin D Roosevelt declared war on the Axis Powers 4 days after the bombing of Pearl Harbour.</a:t>
            </a:r>
          </a:p>
          <a:p>
            <a:r>
              <a:rPr lang="en-IE" dirty="0" smtClean="0"/>
              <a:t>This was a great boost to the Allies.</a:t>
            </a:r>
          </a:p>
          <a:p>
            <a:endParaRPr lang="en-IE" dirty="0"/>
          </a:p>
        </p:txBody>
      </p:sp>
    </p:spTree>
    <p:extLst>
      <p:ext uri="{BB962C8B-B14F-4D97-AF65-F5344CB8AC3E}">
        <p14:creationId xmlns:p14="http://schemas.microsoft.com/office/powerpoint/2010/main" val="118752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457200" y="1124744"/>
            <a:ext cx="8229600" cy="5001419"/>
          </a:xfrm>
        </p:spPr>
        <p:txBody>
          <a:bodyPr>
            <a:normAutofit/>
          </a:bodyPr>
          <a:lstStyle/>
          <a:p>
            <a:r>
              <a:rPr lang="en-IE" dirty="0" smtClean="0"/>
              <a:t>Between 1942 and 1944, the Allies made thousands of raids over Germany, aiming their bombs specifically at German weapon factories. They also targeted dams which were used to generate electricity. Railways, roads and bridges were also destroyed to prevent Germany from moving their troops and supplies. 600,000 German civilians died in these attacks and the German roads and railways systems were practically destroyed.</a:t>
            </a:r>
            <a:endParaRPr lang="en-IE" dirty="0"/>
          </a:p>
        </p:txBody>
      </p:sp>
    </p:spTree>
    <p:extLst>
      <p:ext uri="{BB962C8B-B14F-4D97-AF65-F5344CB8AC3E}">
        <p14:creationId xmlns:p14="http://schemas.microsoft.com/office/powerpoint/2010/main" val="3791903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457200" y="692696"/>
            <a:ext cx="8229600" cy="5433467"/>
          </a:xfrm>
        </p:spPr>
        <p:txBody>
          <a:bodyPr>
            <a:normAutofit/>
          </a:bodyPr>
          <a:lstStyle/>
          <a:p>
            <a:r>
              <a:rPr lang="en-IE" dirty="0" smtClean="0"/>
              <a:t>The Allies then planned a massive attack on the German troops who were stationed at Normandy in France. This attack was planned for 6</a:t>
            </a:r>
            <a:r>
              <a:rPr lang="en-IE" baseline="30000" dirty="0" smtClean="0"/>
              <a:t>th</a:t>
            </a:r>
            <a:r>
              <a:rPr lang="en-IE" dirty="0" smtClean="0"/>
              <a:t> June 1944 which became known as </a:t>
            </a:r>
            <a:r>
              <a:rPr lang="en-IE" b="1" dirty="0" smtClean="0"/>
              <a:t>D-Day.</a:t>
            </a:r>
          </a:p>
          <a:p>
            <a:r>
              <a:rPr lang="en-IE" dirty="0" smtClean="0"/>
              <a:t>The Germans resisted this attack well but the Allies reached Paris in August 1944 and were waiting for orders to invade Germany.</a:t>
            </a:r>
          </a:p>
          <a:p>
            <a:r>
              <a:rPr lang="en-IE" dirty="0" smtClean="0"/>
              <a:t>By April 1945 the Allies were marching towards Germany from all sides.</a:t>
            </a:r>
          </a:p>
          <a:p>
            <a:endParaRPr lang="en-IE" dirty="0"/>
          </a:p>
        </p:txBody>
      </p:sp>
    </p:spTree>
    <p:extLst>
      <p:ext uri="{BB962C8B-B14F-4D97-AF65-F5344CB8AC3E}">
        <p14:creationId xmlns:p14="http://schemas.microsoft.com/office/powerpoint/2010/main" val="126681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War in Europe is Over</a:t>
            </a:r>
            <a:endParaRPr lang="en-IE" dirty="0"/>
          </a:p>
        </p:txBody>
      </p:sp>
      <p:sp>
        <p:nvSpPr>
          <p:cNvPr id="3" name="Content Placeholder 2"/>
          <p:cNvSpPr>
            <a:spLocks noGrp="1"/>
          </p:cNvSpPr>
          <p:nvPr>
            <p:ph idx="1"/>
          </p:nvPr>
        </p:nvSpPr>
        <p:spPr/>
        <p:txBody>
          <a:bodyPr/>
          <a:lstStyle/>
          <a:p>
            <a:r>
              <a:rPr lang="en-IE" dirty="0" smtClean="0"/>
              <a:t>At this point, Hitler realised he had been defeated.</a:t>
            </a:r>
          </a:p>
          <a:p>
            <a:r>
              <a:rPr lang="en-IE" dirty="0" smtClean="0"/>
              <a:t>On the 8 May 1945, the Germans surrendered, ending war in Europe.</a:t>
            </a:r>
          </a:p>
          <a:p>
            <a:r>
              <a:rPr lang="en-IE" dirty="0" smtClean="0"/>
              <a:t>This day became known as </a:t>
            </a:r>
            <a:r>
              <a:rPr lang="en-IE" b="1" dirty="0" smtClean="0"/>
              <a:t>VE Day </a:t>
            </a:r>
            <a:r>
              <a:rPr lang="en-IE" dirty="0" smtClean="0"/>
              <a:t>(Victory in Europe Day) </a:t>
            </a:r>
          </a:p>
          <a:p>
            <a:endParaRPr lang="en-IE" dirty="0"/>
          </a:p>
        </p:txBody>
      </p:sp>
    </p:spTree>
    <p:extLst>
      <p:ext uri="{BB962C8B-B14F-4D97-AF65-F5344CB8AC3E}">
        <p14:creationId xmlns:p14="http://schemas.microsoft.com/office/powerpoint/2010/main" val="1761761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Atomic Bombs</a:t>
            </a:r>
            <a:endParaRPr lang="en-IE" dirty="0"/>
          </a:p>
        </p:txBody>
      </p:sp>
      <p:sp>
        <p:nvSpPr>
          <p:cNvPr id="3" name="Content Placeholder 2"/>
          <p:cNvSpPr>
            <a:spLocks noGrp="1"/>
          </p:cNvSpPr>
          <p:nvPr>
            <p:ph idx="1"/>
          </p:nvPr>
        </p:nvSpPr>
        <p:spPr/>
        <p:txBody>
          <a:bodyPr>
            <a:normAutofit fontScale="92500"/>
          </a:bodyPr>
          <a:lstStyle/>
          <a:p>
            <a:r>
              <a:rPr lang="en-IE" dirty="0" smtClean="0"/>
              <a:t>The Allies then called on the Japanese to surrender, which they refused to do.</a:t>
            </a:r>
          </a:p>
          <a:p>
            <a:r>
              <a:rPr lang="en-IE" dirty="0" smtClean="0"/>
              <a:t>In the meantime the Americans had developed a new lethal bomb known as the </a:t>
            </a:r>
            <a:r>
              <a:rPr lang="en-IE" b="1" dirty="0" smtClean="0"/>
              <a:t>atomic bomb</a:t>
            </a:r>
            <a:r>
              <a:rPr lang="en-IE" dirty="0" smtClean="0"/>
              <a:t>. </a:t>
            </a:r>
          </a:p>
          <a:p>
            <a:r>
              <a:rPr lang="en-IE" dirty="0" smtClean="0"/>
              <a:t>They decided to drop two of these bombs on Japan in the hope that this would force Japan to surrender.</a:t>
            </a:r>
          </a:p>
          <a:p>
            <a:r>
              <a:rPr lang="en-IE" dirty="0" smtClean="0">
                <a:hlinkClick r:id="rId2"/>
              </a:rPr>
              <a:t>http://www.youtube.com/watch?v=_rHrV2QhArA</a:t>
            </a:r>
            <a:endParaRPr lang="en-IE" dirty="0" smtClean="0"/>
          </a:p>
        </p:txBody>
      </p:sp>
    </p:spTree>
    <p:extLst>
      <p:ext uri="{BB962C8B-B14F-4D97-AF65-F5344CB8AC3E}">
        <p14:creationId xmlns:p14="http://schemas.microsoft.com/office/powerpoint/2010/main" val="253872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The first bomb was dropped on the bomb of Hiroshima. Nearly 100,000 people were killed in this blast.</a:t>
            </a:r>
          </a:p>
          <a:p>
            <a:r>
              <a:rPr lang="en-IE" dirty="0" smtClean="0"/>
              <a:t>http://www.youtube.com/watch?v=A0eHCytkcHg&amp;feature=SeriesPlayList&amp;p=D7F1A06CE1780AD5</a:t>
            </a:r>
          </a:p>
          <a:p>
            <a:r>
              <a:rPr lang="en-IE" dirty="0" smtClean="0"/>
              <a:t>Thousands more died in the following months and years from their injuries as well as radiation. </a:t>
            </a:r>
          </a:p>
          <a:p>
            <a:endParaRPr lang="en-IE" dirty="0"/>
          </a:p>
        </p:txBody>
      </p:sp>
    </p:spTree>
    <p:extLst>
      <p:ext uri="{BB962C8B-B14F-4D97-AF65-F5344CB8AC3E}">
        <p14:creationId xmlns:p14="http://schemas.microsoft.com/office/powerpoint/2010/main" val="3110724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Three days later, a second atomic bomb was dropped on Nagasaki.</a:t>
            </a:r>
          </a:p>
          <a:p>
            <a:r>
              <a:rPr lang="en-IE" dirty="0" smtClean="0"/>
              <a:t>About 40,000 Japanese died in this blast.</a:t>
            </a:r>
          </a:p>
          <a:p>
            <a:r>
              <a:rPr lang="en-IE" dirty="0" smtClean="0"/>
              <a:t>The Japanese realised they could not survive another one of these bombs  like this.</a:t>
            </a:r>
          </a:p>
          <a:p>
            <a:r>
              <a:rPr lang="en-IE" dirty="0" smtClean="0"/>
              <a:t>They surrendered on 2</a:t>
            </a:r>
            <a:r>
              <a:rPr lang="en-IE" baseline="30000" dirty="0" smtClean="0"/>
              <a:t>nd</a:t>
            </a:r>
            <a:r>
              <a:rPr lang="en-IE" dirty="0" smtClean="0"/>
              <a:t> September 1945</a:t>
            </a:r>
          </a:p>
          <a:p>
            <a:r>
              <a:rPr lang="en-IE" dirty="0" smtClean="0"/>
              <a:t>World War 2 was finally over. </a:t>
            </a:r>
          </a:p>
          <a:p>
            <a:pPr marL="0" indent="0">
              <a:buNone/>
            </a:pPr>
            <a:endParaRPr lang="en-IE" dirty="0"/>
          </a:p>
        </p:txBody>
      </p:sp>
    </p:spTree>
    <p:extLst>
      <p:ext uri="{BB962C8B-B14F-4D97-AF65-F5344CB8AC3E}">
        <p14:creationId xmlns:p14="http://schemas.microsoft.com/office/powerpoint/2010/main" val="1227317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Hitler Begins to Take Over</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In 1938 Germany took over Austria. Some of the Austrian people were happy though because they believed Hitler could make their country wealthy and successful.</a:t>
            </a:r>
          </a:p>
          <a:p>
            <a:r>
              <a:rPr lang="en-IE" dirty="0" smtClean="0"/>
              <a:t>He also took over Czechoslovakia in 1938.</a:t>
            </a:r>
          </a:p>
          <a:p>
            <a:r>
              <a:rPr lang="en-IE" dirty="0" smtClean="0"/>
              <a:t>The other countries in Europe were becoming worried that Hitler would try take over their country next. They knew Poland was next on Hitler’s list.</a:t>
            </a:r>
          </a:p>
          <a:p>
            <a:r>
              <a:rPr lang="en-IE" dirty="0" smtClean="0"/>
              <a:t>The French and British leaders announced that if Hitler invaded Poland they would go to war with Germany. They hoped this would scare Hitler.</a:t>
            </a:r>
          </a:p>
        </p:txBody>
      </p:sp>
    </p:spTree>
    <p:extLst>
      <p:ext uri="{BB962C8B-B14F-4D97-AF65-F5344CB8AC3E}">
        <p14:creationId xmlns:p14="http://schemas.microsoft.com/office/powerpoint/2010/main" val="211088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On the 1</a:t>
            </a:r>
            <a:r>
              <a:rPr lang="en-IE" baseline="30000" dirty="0" smtClean="0"/>
              <a:t>st</a:t>
            </a:r>
            <a:r>
              <a:rPr lang="en-IE" dirty="0" smtClean="0"/>
              <a:t> of September 1939, German forces stormed into Poland.</a:t>
            </a:r>
          </a:p>
          <a:p>
            <a:r>
              <a:rPr lang="en-IE" dirty="0" smtClean="0"/>
              <a:t>Britain and France kept their promise and declared war on Germany. </a:t>
            </a:r>
          </a:p>
          <a:p>
            <a:r>
              <a:rPr lang="en-IE" dirty="0" smtClean="0"/>
              <a:t>This was the beginning of World War 2</a:t>
            </a:r>
          </a:p>
          <a:p>
            <a:pPr>
              <a:buNone/>
            </a:pPr>
            <a:endParaRPr lang="en-IE" dirty="0" smtClean="0"/>
          </a:p>
          <a:p>
            <a:r>
              <a:rPr lang="en-IE" dirty="0" smtClean="0"/>
              <a:t>http://www.bbc.co.uk/schoolradio/history/worldwar2audioclipslibrary_clip01.shtml</a:t>
            </a:r>
          </a:p>
        </p:txBody>
      </p:sp>
    </p:spTree>
    <p:extLst>
      <p:ext uri="{BB962C8B-B14F-4D97-AF65-F5344CB8AC3E}">
        <p14:creationId xmlns:p14="http://schemas.microsoft.com/office/powerpoint/2010/main" val="63462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dirty="0" smtClean="0"/>
              <a:t>Eight other countries including Italy and Japan decided to side with Germany. These countries became known as the </a:t>
            </a:r>
            <a:r>
              <a:rPr lang="en-IE" b="1" dirty="0" smtClean="0"/>
              <a:t>Axis Powers</a:t>
            </a:r>
            <a:r>
              <a:rPr lang="en-IE" dirty="0" smtClean="0"/>
              <a:t>.</a:t>
            </a:r>
          </a:p>
          <a:p>
            <a:endParaRPr lang="en-IE" dirty="0" smtClean="0"/>
          </a:p>
          <a:p>
            <a:r>
              <a:rPr lang="en-IE" dirty="0" smtClean="0"/>
              <a:t>Fifty countries fought against Germany, including Britain, France, Russia, Canada, Australia and the USA. Some of these countries joined the war later on while others such as Britain and France were involved from the very start. These countries were known as the </a:t>
            </a:r>
            <a:r>
              <a:rPr lang="en-IE" b="1" dirty="0" smtClean="0"/>
              <a:t>Allies.</a:t>
            </a:r>
          </a:p>
        </p:txBody>
      </p:sp>
    </p:spTree>
    <p:extLst>
      <p:ext uri="{BB962C8B-B14F-4D97-AF65-F5344CB8AC3E}">
        <p14:creationId xmlns:p14="http://schemas.microsoft.com/office/powerpoint/2010/main" val="335517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800" b="1" dirty="0" smtClean="0"/>
              <a:t>Axis Powers V Allies</a:t>
            </a:r>
            <a:endParaRPr lang="en-IE"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9725513"/>
              </p:ext>
            </p:extLst>
          </p:nvPr>
        </p:nvGraphicFramePr>
        <p:xfrm>
          <a:off x="467544" y="1556792"/>
          <a:ext cx="8229600" cy="4602901"/>
        </p:xfrm>
        <a:graphic>
          <a:graphicData uri="http://schemas.openxmlformats.org/drawingml/2006/table">
            <a:tbl>
              <a:tblPr firstRow="1" bandRow="1">
                <a:tableStyleId>{5C22544A-7EE6-4342-B048-85BDC9FD1C3A}</a:tableStyleId>
              </a:tblPr>
              <a:tblGrid>
                <a:gridCol w="4114800"/>
                <a:gridCol w="4114800"/>
              </a:tblGrid>
              <a:tr h="549061">
                <a:tc>
                  <a:txBody>
                    <a:bodyPr/>
                    <a:lstStyle/>
                    <a:p>
                      <a:pPr algn="ctr"/>
                      <a:r>
                        <a:rPr lang="en-IE" sz="3200" dirty="0" smtClean="0"/>
                        <a:t>Axis Powers</a:t>
                      </a:r>
                      <a:endParaRPr lang="en-IE" sz="3200" dirty="0"/>
                    </a:p>
                  </a:txBody>
                  <a:tcPr/>
                </a:tc>
                <a:tc>
                  <a:txBody>
                    <a:bodyPr/>
                    <a:lstStyle/>
                    <a:p>
                      <a:pPr algn="ctr"/>
                      <a:r>
                        <a:rPr lang="en-IE" sz="3200" dirty="0" smtClean="0"/>
                        <a:t>Allies</a:t>
                      </a:r>
                    </a:p>
                  </a:txBody>
                  <a:tcPr/>
                </a:tc>
              </a:tr>
              <a:tr h="549061">
                <a:tc>
                  <a:txBody>
                    <a:bodyPr/>
                    <a:lstStyle/>
                    <a:p>
                      <a:pPr algn="ctr"/>
                      <a:r>
                        <a:rPr lang="en-IE" sz="3200" dirty="0" smtClean="0"/>
                        <a:t>Germany</a:t>
                      </a:r>
                      <a:endParaRPr lang="en-IE" sz="3200" dirty="0"/>
                    </a:p>
                  </a:txBody>
                  <a:tcPr/>
                </a:tc>
                <a:tc>
                  <a:txBody>
                    <a:bodyPr/>
                    <a:lstStyle/>
                    <a:p>
                      <a:pPr algn="ctr"/>
                      <a:r>
                        <a:rPr lang="en-IE" sz="3200" dirty="0" smtClean="0"/>
                        <a:t>Britain</a:t>
                      </a:r>
                    </a:p>
                  </a:txBody>
                  <a:tcPr/>
                </a:tc>
              </a:tr>
              <a:tr h="549061">
                <a:tc>
                  <a:txBody>
                    <a:bodyPr/>
                    <a:lstStyle/>
                    <a:p>
                      <a:pPr algn="ctr"/>
                      <a:r>
                        <a:rPr lang="en-IE" sz="3200" dirty="0" smtClean="0"/>
                        <a:t>Italy</a:t>
                      </a:r>
                      <a:endParaRPr lang="en-IE" sz="3200" dirty="0"/>
                    </a:p>
                  </a:txBody>
                  <a:tcPr/>
                </a:tc>
                <a:tc>
                  <a:txBody>
                    <a:bodyPr/>
                    <a:lstStyle/>
                    <a:p>
                      <a:pPr algn="ctr"/>
                      <a:r>
                        <a:rPr lang="en-IE" sz="3200" dirty="0" smtClean="0"/>
                        <a:t>France</a:t>
                      </a:r>
                    </a:p>
                  </a:txBody>
                  <a:tcPr/>
                </a:tc>
              </a:tr>
              <a:tr h="549061">
                <a:tc>
                  <a:txBody>
                    <a:bodyPr/>
                    <a:lstStyle/>
                    <a:p>
                      <a:pPr algn="ctr"/>
                      <a:r>
                        <a:rPr lang="en-IE" sz="3200" dirty="0" smtClean="0"/>
                        <a:t>Japan</a:t>
                      </a:r>
                      <a:endParaRPr lang="en-IE" sz="3200" dirty="0"/>
                    </a:p>
                  </a:txBody>
                  <a:tcPr/>
                </a:tc>
                <a:tc>
                  <a:txBody>
                    <a:bodyPr/>
                    <a:lstStyle/>
                    <a:p>
                      <a:pPr algn="ctr"/>
                      <a:r>
                        <a:rPr lang="en-IE" sz="3200" dirty="0" smtClean="0"/>
                        <a:t>Russia</a:t>
                      </a:r>
                    </a:p>
                  </a:txBody>
                  <a:tcPr/>
                </a:tc>
              </a:tr>
              <a:tr h="549061">
                <a:tc>
                  <a:txBody>
                    <a:bodyPr/>
                    <a:lstStyle/>
                    <a:p>
                      <a:endParaRPr lang="en-IE"/>
                    </a:p>
                  </a:txBody>
                  <a:tcPr/>
                </a:tc>
                <a:tc>
                  <a:txBody>
                    <a:bodyPr/>
                    <a:lstStyle/>
                    <a:p>
                      <a:pPr algn="ctr"/>
                      <a:r>
                        <a:rPr lang="en-IE" sz="3200" dirty="0" smtClean="0"/>
                        <a:t>Canada</a:t>
                      </a:r>
                    </a:p>
                  </a:txBody>
                  <a:tcPr/>
                </a:tc>
              </a:tr>
              <a:tr h="549061">
                <a:tc>
                  <a:txBody>
                    <a:bodyPr/>
                    <a:lstStyle/>
                    <a:p>
                      <a:endParaRPr lang="en-IE" dirty="0"/>
                    </a:p>
                  </a:txBody>
                  <a:tcPr/>
                </a:tc>
                <a:tc>
                  <a:txBody>
                    <a:bodyPr/>
                    <a:lstStyle/>
                    <a:p>
                      <a:pPr algn="ctr"/>
                      <a:r>
                        <a:rPr lang="en-IE" sz="3200" dirty="0" smtClean="0"/>
                        <a:t>Australia</a:t>
                      </a:r>
                    </a:p>
                  </a:txBody>
                  <a:tcPr/>
                </a:tc>
              </a:tr>
              <a:tr h="549061">
                <a:tc>
                  <a:txBody>
                    <a:bodyPr/>
                    <a:lstStyle/>
                    <a:p>
                      <a:endParaRPr lang="en-IE"/>
                    </a:p>
                  </a:txBody>
                  <a:tcPr/>
                </a:tc>
                <a:tc>
                  <a:txBody>
                    <a:bodyPr/>
                    <a:lstStyle/>
                    <a:p>
                      <a:pPr algn="ctr"/>
                      <a:r>
                        <a:rPr lang="en-IE" sz="3200" dirty="0" smtClean="0"/>
                        <a:t>Canada</a:t>
                      </a:r>
                    </a:p>
                  </a:txBody>
                  <a:tcPr/>
                </a:tc>
              </a:tr>
              <a:tr h="549061">
                <a:tc>
                  <a:txBody>
                    <a:bodyPr/>
                    <a:lstStyle/>
                    <a:p>
                      <a:endParaRPr lang="en-IE"/>
                    </a:p>
                  </a:txBody>
                  <a:tcPr/>
                </a:tc>
                <a:tc>
                  <a:txBody>
                    <a:bodyPr/>
                    <a:lstStyle/>
                    <a:p>
                      <a:pPr algn="l"/>
                      <a:r>
                        <a:rPr lang="en-IE" sz="2800" dirty="0" smtClean="0"/>
                        <a:t>United States</a:t>
                      </a:r>
                      <a:r>
                        <a:rPr lang="en-IE" sz="2800" baseline="0" dirty="0" smtClean="0"/>
                        <a:t> of America</a:t>
                      </a:r>
                      <a:endParaRPr lang="en-IE" sz="2800" dirty="0" smtClean="0"/>
                    </a:p>
                  </a:txBody>
                  <a:tcPr/>
                </a:tc>
              </a:tr>
            </a:tbl>
          </a:graphicData>
        </a:graphic>
      </p:graphicFrame>
    </p:spTree>
    <p:extLst>
      <p:ext uri="{BB962C8B-B14F-4D97-AF65-F5344CB8AC3E}">
        <p14:creationId xmlns:p14="http://schemas.microsoft.com/office/powerpoint/2010/main" val="3287566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Invading Poland:</a:t>
            </a:r>
            <a:endParaRPr lang="en-IE" dirty="0"/>
          </a:p>
        </p:txBody>
      </p:sp>
      <p:sp>
        <p:nvSpPr>
          <p:cNvPr id="3" name="Content Placeholder 2"/>
          <p:cNvSpPr>
            <a:spLocks noGrp="1"/>
          </p:cNvSpPr>
          <p:nvPr>
            <p:ph idx="1"/>
          </p:nvPr>
        </p:nvSpPr>
        <p:spPr/>
        <p:txBody>
          <a:bodyPr>
            <a:normAutofit lnSpcReduction="10000"/>
          </a:bodyPr>
          <a:lstStyle/>
          <a:p>
            <a:r>
              <a:rPr lang="en-IE" dirty="0" smtClean="0"/>
              <a:t>The Germans introduced a new system of warfare known as </a:t>
            </a:r>
            <a:r>
              <a:rPr lang="en-IE" b="1" dirty="0" err="1" smtClean="0"/>
              <a:t>Blitzkreig</a:t>
            </a:r>
            <a:r>
              <a:rPr lang="en-IE" b="1" dirty="0" smtClean="0"/>
              <a:t>-</a:t>
            </a:r>
            <a:r>
              <a:rPr lang="en-IE" dirty="0" smtClean="0"/>
              <a:t>which meant ‘lightning war’ </a:t>
            </a:r>
          </a:p>
          <a:p>
            <a:r>
              <a:rPr lang="en-IE" dirty="0" smtClean="0"/>
              <a:t>This involved heavy bombings from the sky leaving the people below trapped followed by the invasion with troops in tanks, lorries and even some were parachuted in. </a:t>
            </a:r>
          </a:p>
          <a:p>
            <a:r>
              <a:rPr lang="en-IE" dirty="0" smtClean="0"/>
              <a:t>Britain and France wanted to help Poland but were not prepared in such a short time.</a:t>
            </a:r>
            <a:endParaRPr lang="en-IE" dirty="0"/>
          </a:p>
        </p:txBody>
      </p:sp>
    </p:spTree>
    <p:extLst>
      <p:ext uri="{BB962C8B-B14F-4D97-AF65-F5344CB8AC3E}">
        <p14:creationId xmlns:p14="http://schemas.microsoft.com/office/powerpoint/2010/main" val="174733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April 1940 Hitler had taken over Holland, Belgium, Denmark and Norway. </a:t>
            </a:r>
          </a:p>
          <a:p>
            <a:r>
              <a:rPr lang="en-IE" dirty="0" smtClean="0"/>
              <a:t>In May 1940 German troops invaded France, who were unable to resist the German forces, leaving Britain alone to fight against Germany. </a:t>
            </a:r>
          </a:p>
          <a:p>
            <a:r>
              <a:rPr lang="en-IE" dirty="0" smtClean="0"/>
              <a:t>At this time the British Army was unprepared compared to the German Army which had been in full force for over a year. </a:t>
            </a:r>
          </a:p>
        </p:txBody>
      </p:sp>
    </p:spTree>
    <p:extLst>
      <p:ext uri="{BB962C8B-B14F-4D97-AF65-F5344CB8AC3E}">
        <p14:creationId xmlns:p14="http://schemas.microsoft.com/office/powerpoint/2010/main" val="303828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Neutrality:</a:t>
            </a:r>
            <a:endParaRPr lang="en-IE" dirty="0"/>
          </a:p>
        </p:txBody>
      </p:sp>
      <p:sp>
        <p:nvSpPr>
          <p:cNvPr id="3" name="Content Placeholder 2"/>
          <p:cNvSpPr>
            <a:spLocks noGrp="1"/>
          </p:cNvSpPr>
          <p:nvPr>
            <p:ph idx="1"/>
          </p:nvPr>
        </p:nvSpPr>
        <p:spPr/>
        <p:txBody>
          <a:bodyPr/>
          <a:lstStyle/>
          <a:p>
            <a:r>
              <a:rPr lang="en-IE" dirty="0" smtClean="0"/>
              <a:t>During this time, some countries remained neutral. This meant that they refused to take part in the war.</a:t>
            </a:r>
          </a:p>
          <a:p>
            <a:r>
              <a:rPr lang="en-IE" dirty="0" smtClean="0"/>
              <a:t>These countries were:</a:t>
            </a:r>
          </a:p>
          <a:p>
            <a:pPr>
              <a:buNone/>
            </a:pPr>
            <a:r>
              <a:rPr lang="en-IE" dirty="0" smtClean="0"/>
              <a:t>*Ireland			* Switzerland 		</a:t>
            </a:r>
          </a:p>
          <a:p>
            <a:pPr>
              <a:buNone/>
            </a:pPr>
            <a:r>
              <a:rPr lang="en-IE" dirty="0" smtClean="0"/>
              <a:t>*Spain			*Sweden</a:t>
            </a:r>
          </a:p>
          <a:p>
            <a:pPr>
              <a:buNone/>
            </a:pPr>
            <a:r>
              <a:rPr lang="en-IE" dirty="0" smtClean="0"/>
              <a:t>*Portugal</a:t>
            </a:r>
          </a:p>
          <a:p>
            <a:pPr marL="0" indent="0">
              <a:buNone/>
            </a:pPr>
            <a:endParaRPr lang="en-IE" dirty="0"/>
          </a:p>
        </p:txBody>
      </p:sp>
    </p:spTree>
    <p:extLst>
      <p:ext uri="{BB962C8B-B14F-4D97-AF65-F5344CB8AC3E}">
        <p14:creationId xmlns:p14="http://schemas.microsoft.com/office/powerpoint/2010/main" val="3148937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Blitz &amp; The Battle of Britain</a:t>
            </a:r>
            <a:endParaRPr lang="en-IE" dirty="0"/>
          </a:p>
        </p:txBody>
      </p:sp>
      <p:sp>
        <p:nvSpPr>
          <p:cNvPr id="3" name="Content Placeholder 2"/>
          <p:cNvSpPr>
            <a:spLocks noGrp="1"/>
          </p:cNvSpPr>
          <p:nvPr>
            <p:ph idx="1"/>
          </p:nvPr>
        </p:nvSpPr>
        <p:spPr/>
        <p:txBody>
          <a:bodyPr/>
          <a:lstStyle/>
          <a:p>
            <a:r>
              <a:rPr lang="en-IE" dirty="0" smtClean="0"/>
              <a:t>The German Air Force known as the </a:t>
            </a:r>
            <a:r>
              <a:rPr lang="en-IE" b="1" dirty="0" smtClean="0"/>
              <a:t>Luftwaffe </a:t>
            </a:r>
            <a:r>
              <a:rPr lang="en-IE" dirty="0" smtClean="0"/>
              <a:t>carried out heavy bombings on British cities during 1940. </a:t>
            </a:r>
          </a:p>
          <a:p>
            <a:r>
              <a:rPr lang="en-IE" dirty="0" smtClean="0"/>
              <a:t>One night, 12000 German planes dropped bombs, in places such as London, Coventry, Glasgow, Birmingham.</a:t>
            </a:r>
          </a:p>
          <a:p>
            <a:r>
              <a:rPr lang="en-IE" dirty="0" smtClean="0"/>
              <a:t>This night became known as “The Blitz”</a:t>
            </a:r>
          </a:p>
          <a:p>
            <a:pPr marL="0" indent="0">
              <a:buNone/>
            </a:pPr>
            <a:endParaRPr lang="en-IE" dirty="0"/>
          </a:p>
        </p:txBody>
      </p:sp>
    </p:spTree>
    <p:extLst>
      <p:ext uri="{BB962C8B-B14F-4D97-AF65-F5344CB8AC3E}">
        <p14:creationId xmlns:p14="http://schemas.microsoft.com/office/powerpoint/2010/main" val="1063599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980</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World War 2</vt:lpstr>
      <vt:lpstr>Hitler Begins to Take Over</vt:lpstr>
      <vt:lpstr>PowerPoint Presentation</vt:lpstr>
      <vt:lpstr>PowerPoint Presentation</vt:lpstr>
      <vt:lpstr>Axis Powers V Allies</vt:lpstr>
      <vt:lpstr>Invading Poland:</vt:lpstr>
      <vt:lpstr>PowerPoint Presentation</vt:lpstr>
      <vt:lpstr>Neutrality:</vt:lpstr>
      <vt:lpstr>The Blitz &amp; The Battle of Britain</vt:lpstr>
      <vt:lpstr>   </vt:lpstr>
      <vt:lpstr>Pearl Harbour </vt:lpstr>
      <vt:lpstr>  </vt:lpstr>
      <vt:lpstr>  </vt:lpstr>
      <vt:lpstr>  </vt:lpstr>
      <vt:lpstr>War in Europe is Over</vt:lpstr>
      <vt:lpstr>The Atomic Bombs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dc:title>
  <dc:creator>Aine Smith</dc:creator>
  <cp:lastModifiedBy>Aine Smith</cp:lastModifiedBy>
  <cp:revision>3</cp:revision>
  <dcterms:created xsi:type="dcterms:W3CDTF">2014-03-06T22:32:49Z</dcterms:created>
  <dcterms:modified xsi:type="dcterms:W3CDTF">2014-03-06T23:11:36Z</dcterms:modified>
</cp:coreProperties>
</file>